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71" r:id="rId13"/>
    <p:sldId id="269" r:id="rId14"/>
    <p:sldId id="270" r:id="rId15"/>
    <p:sldId id="272" r:id="rId16"/>
    <p:sldId id="274" r:id="rId17"/>
    <p:sldId id="273" r:id="rId18"/>
    <p:sldId id="275" r:id="rId19"/>
    <p:sldId id="277" r:id="rId20"/>
    <p:sldId id="276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705" autoAdjust="0"/>
  </p:normalViewPr>
  <p:slideViewPr>
    <p:cSldViewPr>
      <p:cViewPr>
        <p:scale>
          <a:sx n="60" d="100"/>
          <a:sy n="60" d="100"/>
        </p:scale>
        <p:origin x="-1752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matches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5"/>
            <c:spPr>
              <a:solidFill>
                <a:srgbClr val="FF0000"/>
              </a:solidFill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</c:numCache>
            </c:numRef>
          </c:yVal>
        </c:ser>
        <c:axId val="33094656"/>
        <c:axId val="76801536"/>
      </c:scatterChart>
      <c:valAx>
        <c:axId val="330946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dirty="0" smtClean="0"/>
                  <a:t>Pattern number</a:t>
                </a:r>
                <a:endParaRPr lang="en-GB" dirty="0"/>
              </a:p>
            </c:rich>
          </c:tx>
          <c:layout/>
        </c:title>
        <c:numFmt formatCode="General" sourceLinked="1"/>
        <c:tickLblPos val="nextTo"/>
        <c:crossAx val="76801536"/>
        <c:crosses val="autoZero"/>
        <c:crossBetween val="midCat"/>
      </c:valAx>
      <c:valAx>
        <c:axId val="7680153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 smtClean="0"/>
                  <a:t>Number of matches</a:t>
                </a:r>
              </a:p>
            </c:rich>
          </c:tx>
          <c:layout/>
        </c:title>
        <c:numFmt formatCode="General" sourceLinked="1"/>
        <c:tickLblPos val="nextTo"/>
        <c:crossAx val="33094656"/>
        <c:crosses val="autoZero"/>
        <c:crossBetween val="midCat"/>
      </c:valAx>
    </c:plotArea>
    <c:plotVisOnly val="1"/>
  </c:chart>
  <c:spPr>
    <a:solidFill>
      <a:schemeClr val="tx2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91F-89A2-4BA4-8B55-7D48176195C4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3F705-4043-40C1-8B61-762E458497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91F-89A2-4BA4-8B55-7D48176195C4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3F705-4043-40C1-8B61-762E458497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91F-89A2-4BA4-8B55-7D48176195C4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3F705-4043-40C1-8B61-762E458497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91F-89A2-4BA4-8B55-7D48176195C4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3F705-4043-40C1-8B61-762E458497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91F-89A2-4BA4-8B55-7D48176195C4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3F705-4043-40C1-8B61-762E458497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91F-89A2-4BA4-8B55-7D48176195C4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3F705-4043-40C1-8B61-762E458497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91F-89A2-4BA4-8B55-7D48176195C4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3F705-4043-40C1-8B61-762E458497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91F-89A2-4BA4-8B55-7D48176195C4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3F705-4043-40C1-8B61-762E458497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91F-89A2-4BA4-8B55-7D48176195C4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3F705-4043-40C1-8B61-762E458497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91F-89A2-4BA4-8B55-7D48176195C4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3F705-4043-40C1-8B61-762E458497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B91F-89A2-4BA4-8B55-7D48176195C4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3F705-4043-40C1-8B61-762E458497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CB91F-89A2-4BA4-8B55-7D48176195C4}" type="datetimeFigureOut">
              <a:rPr lang="en-GB" smtClean="0"/>
              <a:pPr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3F705-4043-40C1-8B61-762E458497B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Playing with matches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Having fun </a:t>
            </a:r>
            <a:r>
              <a:rPr lang="en-GB" smtClean="0"/>
              <a:t>with patterns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043608" y="1196752"/>
          <a:ext cx="7012096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954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/>
                        <a:t>Pattern</a:t>
                      </a:r>
                      <a:r>
                        <a:rPr lang="en-GB" sz="3600" baseline="0" dirty="0" smtClean="0"/>
                        <a:t>  number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2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...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10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20</a:t>
                      </a:r>
                      <a:endParaRPr lang="en-GB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/>
                        <a:t>Matches</a:t>
                      </a:r>
                      <a:r>
                        <a:rPr lang="en-GB" sz="3600" baseline="0" dirty="0" smtClean="0"/>
                        <a:t> used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7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10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...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43608" y="4149080"/>
            <a:ext cx="6984776" cy="1200329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How many matches in pattern number 20?</a:t>
            </a:r>
            <a:endParaRPr lang="en-GB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268760"/>
            <a:ext cx="6984776" cy="1754326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Can you make a connection between the pattern number and the number of matches?</a:t>
            </a:r>
            <a:endParaRPr lang="en-GB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3789040"/>
            <a:ext cx="6984776" cy="1200329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Can you state the mathematical function?</a:t>
            </a:r>
            <a:endParaRPr lang="en-GB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5852" y="2285992"/>
            <a:ext cx="607223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And another one: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187624" y="1340768"/>
            <a:ext cx="1584176" cy="2848680"/>
            <a:chOff x="1331640" y="76264"/>
            <a:chExt cx="1584176" cy="2848680"/>
          </a:xfrm>
        </p:grpSpPr>
        <p:sp>
          <p:nvSpPr>
            <p:cNvPr id="4" name="Rounded Rectangle 3"/>
            <p:cNvSpPr/>
            <p:nvPr/>
          </p:nvSpPr>
          <p:spPr>
            <a:xfrm>
              <a:off x="1331640" y="148478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2771800" y="148478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 rot="16200000">
              <a:off x="2051720" y="220486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 rot="16200000">
              <a:off x="2051720" y="76470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ounded Rectangle 7"/>
            <p:cNvSpPr/>
            <p:nvPr/>
          </p:nvSpPr>
          <p:spPr>
            <a:xfrm rot="1800000">
              <a:off x="1656149" y="88508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ounded Rectangle 8"/>
            <p:cNvSpPr/>
            <p:nvPr/>
          </p:nvSpPr>
          <p:spPr>
            <a:xfrm rot="19800000" flipH="1">
              <a:off x="2439097" y="7626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ounded Rectangle 9"/>
            <p:cNvSpPr/>
            <p:nvPr/>
          </p:nvSpPr>
          <p:spPr>
            <a:xfrm rot="19800000" flipH="1">
              <a:off x="2432881" y="90539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843808" y="1340768"/>
            <a:ext cx="1584176" cy="2848680"/>
            <a:chOff x="1331640" y="76264"/>
            <a:chExt cx="1584176" cy="2848680"/>
          </a:xfrm>
        </p:grpSpPr>
        <p:sp>
          <p:nvSpPr>
            <p:cNvPr id="13" name="Rounded Rectangle 12"/>
            <p:cNvSpPr/>
            <p:nvPr/>
          </p:nvSpPr>
          <p:spPr>
            <a:xfrm>
              <a:off x="1331640" y="148478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2771800" y="148478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ounded Rectangle 14"/>
            <p:cNvSpPr/>
            <p:nvPr/>
          </p:nvSpPr>
          <p:spPr>
            <a:xfrm rot="16200000">
              <a:off x="2051720" y="220486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ounded Rectangle 15"/>
            <p:cNvSpPr/>
            <p:nvPr/>
          </p:nvSpPr>
          <p:spPr>
            <a:xfrm rot="16200000">
              <a:off x="2051720" y="76470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ounded Rectangle 16"/>
            <p:cNvSpPr/>
            <p:nvPr/>
          </p:nvSpPr>
          <p:spPr>
            <a:xfrm rot="1800000">
              <a:off x="1656149" y="88508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ounded Rectangle 17"/>
            <p:cNvSpPr/>
            <p:nvPr/>
          </p:nvSpPr>
          <p:spPr>
            <a:xfrm rot="19800000" flipH="1">
              <a:off x="2439097" y="7626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ounded Rectangle 18"/>
            <p:cNvSpPr/>
            <p:nvPr/>
          </p:nvSpPr>
          <p:spPr>
            <a:xfrm rot="19800000" flipH="1">
              <a:off x="2432881" y="90539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499992" y="1340768"/>
            <a:ext cx="1584176" cy="2848680"/>
            <a:chOff x="1331640" y="76264"/>
            <a:chExt cx="1584176" cy="2848680"/>
          </a:xfrm>
        </p:grpSpPr>
        <p:sp>
          <p:nvSpPr>
            <p:cNvPr id="21" name="Rounded Rectangle 20"/>
            <p:cNvSpPr/>
            <p:nvPr/>
          </p:nvSpPr>
          <p:spPr>
            <a:xfrm>
              <a:off x="1331640" y="148478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771800" y="148478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ounded Rectangle 22"/>
            <p:cNvSpPr/>
            <p:nvPr/>
          </p:nvSpPr>
          <p:spPr>
            <a:xfrm rot="16200000">
              <a:off x="2051720" y="220486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ounded Rectangle 23"/>
            <p:cNvSpPr/>
            <p:nvPr/>
          </p:nvSpPr>
          <p:spPr>
            <a:xfrm rot="16200000">
              <a:off x="2051720" y="76470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ounded Rectangle 24"/>
            <p:cNvSpPr/>
            <p:nvPr/>
          </p:nvSpPr>
          <p:spPr>
            <a:xfrm rot="1800000">
              <a:off x="1656149" y="88508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ounded Rectangle 25"/>
            <p:cNvSpPr/>
            <p:nvPr/>
          </p:nvSpPr>
          <p:spPr>
            <a:xfrm rot="19800000" flipH="1">
              <a:off x="2439097" y="7626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ounded Rectangle 26"/>
            <p:cNvSpPr/>
            <p:nvPr/>
          </p:nvSpPr>
          <p:spPr>
            <a:xfrm rot="19800000" flipH="1">
              <a:off x="2432881" y="90539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156176" y="1340768"/>
            <a:ext cx="1584176" cy="2848680"/>
            <a:chOff x="1331640" y="76264"/>
            <a:chExt cx="1584176" cy="2848680"/>
          </a:xfrm>
        </p:grpSpPr>
        <p:sp>
          <p:nvSpPr>
            <p:cNvPr id="29" name="Rounded Rectangle 28"/>
            <p:cNvSpPr/>
            <p:nvPr/>
          </p:nvSpPr>
          <p:spPr>
            <a:xfrm>
              <a:off x="1331640" y="148478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2771800" y="148478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Rounded Rectangle 30"/>
            <p:cNvSpPr/>
            <p:nvPr/>
          </p:nvSpPr>
          <p:spPr>
            <a:xfrm rot="16200000">
              <a:off x="2051720" y="220486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ounded Rectangle 31"/>
            <p:cNvSpPr/>
            <p:nvPr/>
          </p:nvSpPr>
          <p:spPr>
            <a:xfrm rot="16200000">
              <a:off x="2051720" y="76470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ounded Rectangle 32"/>
            <p:cNvSpPr/>
            <p:nvPr/>
          </p:nvSpPr>
          <p:spPr>
            <a:xfrm rot="1800000">
              <a:off x="1656149" y="88508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ounded Rectangle 33"/>
            <p:cNvSpPr/>
            <p:nvPr/>
          </p:nvSpPr>
          <p:spPr>
            <a:xfrm rot="19800000" flipH="1">
              <a:off x="2439097" y="76264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ounded Rectangle 34"/>
            <p:cNvSpPr/>
            <p:nvPr/>
          </p:nvSpPr>
          <p:spPr>
            <a:xfrm rot="19800000" flipH="1">
              <a:off x="2432881" y="90539"/>
              <a:ext cx="144016" cy="129614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611560" y="476672"/>
          <a:ext cx="806489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348" y="642918"/>
            <a:ext cx="792961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How many matches in pattern number 10?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224" y="2500306"/>
            <a:ext cx="792961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Which pattern number has 80 matches?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4348" y="4357694"/>
            <a:ext cx="792961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How many matches in pattern p?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57290" y="1571612"/>
            <a:ext cx="6715172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And another one:</a:t>
            </a:r>
            <a:endParaRPr lang="en-US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889503" y="1532215"/>
            <a:ext cx="3154513" cy="2505414"/>
            <a:chOff x="889503" y="1532215"/>
            <a:chExt cx="3154513" cy="2505414"/>
          </a:xfrm>
        </p:grpSpPr>
        <p:sp>
          <p:nvSpPr>
            <p:cNvPr id="4" name="Rectangle 3"/>
            <p:cNvSpPr/>
            <p:nvPr/>
          </p:nvSpPr>
          <p:spPr>
            <a:xfrm rot="2400000">
              <a:off x="889503" y="3156372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 rot="19200000" flipV="1">
              <a:off x="889503" y="2084801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2214546" y="1532215"/>
              <a:ext cx="1829470" cy="2505414"/>
              <a:chOff x="1643042" y="1032148"/>
              <a:chExt cx="1829470" cy="2505414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1687396" y="1032148"/>
                <a:ext cx="1440000" cy="180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" name="Rectangle 2"/>
              <p:cNvSpPr/>
              <p:nvPr/>
            </p:nvSpPr>
            <p:spPr>
              <a:xfrm>
                <a:off x="1643042" y="3357562"/>
                <a:ext cx="1440000" cy="180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Rectangle 5"/>
              <p:cNvSpPr/>
              <p:nvPr/>
            </p:nvSpPr>
            <p:spPr>
              <a:xfrm rot="19200000" flipV="1">
                <a:off x="2032512" y="1656173"/>
                <a:ext cx="1440000" cy="180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Rectangle 6"/>
              <p:cNvSpPr/>
              <p:nvPr/>
            </p:nvSpPr>
            <p:spPr>
              <a:xfrm rot="2400000">
                <a:off x="2032511" y="2727744"/>
                <a:ext cx="1440000" cy="180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3929058" y="1500175"/>
            <a:ext cx="1829470" cy="2505414"/>
            <a:chOff x="1643042" y="1032148"/>
            <a:chExt cx="1829470" cy="2505414"/>
          </a:xfrm>
        </p:grpSpPr>
        <p:sp>
          <p:nvSpPr>
            <p:cNvPr id="10" name="Rectangle 9"/>
            <p:cNvSpPr/>
            <p:nvPr/>
          </p:nvSpPr>
          <p:spPr>
            <a:xfrm>
              <a:off x="1687396" y="1032148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643042" y="3357562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 rot="19200000" flipV="1">
              <a:off x="2032512" y="1656173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 rot="2400000">
              <a:off x="2032511" y="2727744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643570" y="1500175"/>
            <a:ext cx="1829470" cy="2505414"/>
            <a:chOff x="1643042" y="1032148"/>
            <a:chExt cx="1829470" cy="2505414"/>
          </a:xfrm>
        </p:grpSpPr>
        <p:sp>
          <p:nvSpPr>
            <p:cNvPr id="15" name="Rectangle 14"/>
            <p:cNvSpPr/>
            <p:nvPr/>
          </p:nvSpPr>
          <p:spPr>
            <a:xfrm>
              <a:off x="1687396" y="1032148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643042" y="3357562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 rot="19200000" flipV="1">
              <a:off x="2032512" y="1656173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 rot="2400000">
              <a:off x="2032511" y="2727744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1142976" y="4429132"/>
            <a:ext cx="700092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How many matches in the next pattern?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2400000">
            <a:off x="317999" y="3799313"/>
            <a:ext cx="1440000" cy="1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 rot="19200000" flipV="1">
            <a:off x="317999" y="2727742"/>
            <a:ext cx="1440000" cy="1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1643042" y="2175156"/>
            <a:ext cx="1829470" cy="2505414"/>
            <a:chOff x="1643042" y="1032148"/>
            <a:chExt cx="1829470" cy="2505414"/>
          </a:xfrm>
        </p:grpSpPr>
        <p:sp>
          <p:nvSpPr>
            <p:cNvPr id="5" name="Rectangle 4"/>
            <p:cNvSpPr/>
            <p:nvPr/>
          </p:nvSpPr>
          <p:spPr>
            <a:xfrm>
              <a:off x="1687396" y="1032148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643042" y="3357562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 rot="19200000" flipV="1">
              <a:off x="2032512" y="1656173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 rot="2400000">
              <a:off x="2032511" y="2727744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357554" y="2143116"/>
            <a:ext cx="1829470" cy="2505414"/>
            <a:chOff x="1643042" y="1032148"/>
            <a:chExt cx="1829470" cy="2505414"/>
          </a:xfrm>
        </p:grpSpPr>
        <p:sp>
          <p:nvSpPr>
            <p:cNvPr id="10" name="Rectangle 9"/>
            <p:cNvSpPr/>
            <p:nvPr/>
          </p:nvSpPr>
          <p:spPr>
            <a:xfrm>
              <a:off x="1687396" y="1032148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643042" y="3357562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 rot="19200000" flipV="1">
              <a:off x="2032512" y="1656173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 rot="2400000">
              <a:off x="2032511" y="2727744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072066" y="2143116"/>
            <a:ext cx="1829470" cy="2505414"/>
            <a:chOff x="1643042" y="1032148"/>
            <a:chExt cx="1829470" cy="2505414"/>
          </a:xfrm>
        </p:grpSpPr>
        <p:sp>
          <p:nvSpPr>
            <p:cNvPr id="15" name="Rectangle 14"/>
            <p:cNvSpPr/>
            <p:nvPr/>
          </p:nvSpPr>
          <p:spPr>
            <a:xfrm>
              <a:off x="1687396" y="1032148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643042" y="3357562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 rot="19200000" flipV="1">
              <a:off x="2032512" y="1656173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 rot="2400000">
              <a:off x="2032511" y="2727744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643703" y="2143116"/>
            <a:ext cx="1829470" cy="2505414"/>
            <a:chOff x="1643042" y="1032148"/>
            <a:chExt cx="1829470" cy="2505414"/>
          </a:xfrm>
        </p:grpSpPr>
        <p:sp>
          <p:nvSpPr>
            <p:cNvPr id="37" name="Rectangle 36"/>
            <p:cNvSpPr/>
            <p:nvPr/>
          </p:nvSpPr>
          <p:spPr>
            <a:xfrm>
              <a:off x="1687396" y="1032148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643042" y="3357562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 rot="19200000" flipV="1">
              <a:off x="2032512" y="1656173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ectangle 39"/>
            <p:cNvSpPr/>
            <p:nvPr/>
          </p:nvSpPr>
          <p:spPr>
            <a:xfrm rot="2400000">
              <a:off x="2032511" y="2727744"/>
              <a:ext cx="1440000" cy="18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348" y="642918"/>
            <a:ext cx="792961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How many matches in pattern number 5?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224" y="2500306"/>
            <a:ext cx="792961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Which pattern number has 54 matches?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4348" y="4357694"/>
            <a:ext cx="792961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How many matches in pattern p?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1691680" y="2204864"/>
            <a:ext cx="360040" cy="1800000"/>
            <a:chOff x="1115616" y="1196752"/>
            <a:chExt cx="360040" cy="2304256"/>
          </a:xfrm>
        </p:grpSpPr>
        <p:sp>
          <p:nvSpPr>
            <p:cNvPr id="4" name="Rectangle 3"/>
            <p:cNvSpPr/>
            <p:nvPr/>
          </p:nvSpPr>
          <p:spPr>
            <a:xfrm>
              <a:off x="1187624" y="1556792"/>
              <a:ext cx="216024" cy="19442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4"/>
            <p:cNvSpPr/>
            <p:nvPr/>
          </p:nvSpPr>
          <p:spPr>
            <a:xfrm>
              <a:off x="1115616" y="1196752"/>
              <a:ext cx="360040" cy="64807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" name="Group 6"/>
          <p:cNvGrpSpPr>
            <a:grpSpLocks noChangeAspect="1"/>
          </p:cNvGrpSpPr>
          <p:nvPr/>
        </p:nvGrpSpPr>
        <p:grpSpPr>
          <a:xfrm rot="16200000">
            <a:off x="2339652" y="3429100"/>
            <a:ext cx="360040" cy="1800000"/>
            <a:chOff x="1115616" y="1196752"/>
            <a:chExt cx="360040" cy="2304256"/>
          </a:xfrm>
        </p:grpSpPr>
        <p:sp>
          <p:nvSpPr>
            <p:cNvPr id="8" name="Rectangle 7"/>
            <p:cNvSpPr/>
            <p:nvPr/>
          </p:nvSpPr>
          <p:spPr>
            <a:xfrm>
              <a:off x="1187624" y="1556792"/>
              <a:ext cx="216024" cy="19442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1115616" y="1196752"/>
              <a:ext cx="360040" cy="64807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/>
          <p:cNvGrpSpPr>
            <a:grpSpLocks noChangeAspect="1"/>
          </p:cNvGrpSpPr>
          <p:nvPr/>
        </p:nvGrpSpPr>
        <p:grpSpPr>
          <a:xfrm rot="5400000" flipH="1">
            <a:off x="2699692" y="1124844"/>
            <a:ext cx="360040" cy="1800000"/>
            <a:chOff x="1115616" y="1196752"/>
            <a:chExt cx="360040" cy="2304256"/>
          </a:xfrm>
        </p:grpSpPr>
        <p:sp>
          <p:nvSpPr>
            <p:cNvPr id="11" name="Rectangle 10"/>
            <p:cNvSpPr/>
            <p:nvPr/>
          </p:nvSpPr>
          <p:spPr>
            <a:xfrm>
              <a:off x="1187624" y="1556792"/>
              <a:ext cx="216024" cy="19442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1115616" y="1196752"/>
              <a:ext cx="360040" cy="64807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/>
          <p:cNvGrpSpPr>
            <a:grpSpLocks noChangeAspect="1"/>
          </p:cNvGrpSpPr>
          <p:nvPr/>
        </p:nvGrpSpPr>
        <p:grpSpPr>
          <a:xfrm flipV="1">
            <a:off x="3419872" y="2276872"/>
            <a:ext cx="360040" cy="1800000"/>
            <a:chOff x="1115616" y="1196752"/>
            <a:chExt cx="360040" cy="2304256"/>
          </a:xfrm>
        </p:grpSpPr>
        <p:sp>
          <p:nvSpPr>
            <p:cNvPr id="17" name="Rectangle 16"/>
            <p:cNvSpPr/>
            <p:nvPr/>
          </p:nvSpPr>
          <p:spPr>
            <a:xfrm>
              <a:off x="1187624" y="1556792"/>
              <a:ext cx="216024" cy="19442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1115616" y="1196752"/>
              <a:ext cx="360040" cy="64807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" name="Group 18"/>
          <p:cNvGrpSpPr>
            <a:grpSpLocks noChangeAspect="1"/>
          </p:cNvGrpSpPr>
          <p:nvPr/>
        </p:nvGrpSpPr>
        <p:grpSpPr>
          <a:xfrm rot="5400000" flipH="1">
            <a:off x="4715916" y="1124844"/>
            <a:ext cx="360040" cy="1800000"/>
            <a:chOff x="1115616" y="1196752"/>
            <a:chExt cx="360040" cy="2304256"/>
          </a:xfrm>
        </p:grpSpPr>
        <p:sp>
          <p:nvSpPr>
            <p:cNvPr id="20" name="Rectangle 19"/>
            <p:cNvSpPr/>
            <p:nvPr/>
          </p:nvSpPr>
          <p:spPr>
            <a:xfrm>
              <a:off x="1187624" y="1556792"/>
              <a:ext cx="216024" cy="19442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1115616" y="1196752"/>
              <a:ext cx="360040" cy="64807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/>
          <p:cNvGrpSpPr>
            <a:grpSpLocks noChangeAspect="1"/>
          </p:cNvGrpSpPr>
          <p:nvPr/>
        </p:nvGrpSpPr>
        <p:grpSpPr>
          <a:xfrm rot="16200000">
            <a:off x="4499892" y="3429100"/>
            <a:ext cx="360040" cy="1800000"/>
            <a:chOff x="1115616" y="1196752"/>
            <a:chExt cx="360040" cy="2304256"/>
          </a:xfrm>
        </p:grpSpPr>
        <p:sp>
          <p:nvSpPr>
            <p:cNvPr id="23" name="Rectangle 22"/>
            <p:cNvSpPr/>
            <p:nvPr/>
          </p:nvSpPr>
          <p:spPr>
            <a:xfrm>
              <a:off x="1187624" y="1556792"/>
              <a:ext cx="216024" cy="19442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1115616" y="1196752"/>
              <a:ext cx="360040" cy="64807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" name="Group 24"/>
          <p:cNvGrpSpPr>
            <a:grpSpLocks noChangeAspect="1"/>
          </p:cNvGrpSpPr>
          <p:nvPr/>
        </p:nvGrpSpPr>
        <p:grpSpPr>
          <a:xfrm flipV="1">
            <a:off x="5364088" y="2276872"/>
            <a:ext cx="360040" cy="1800000"/>
            <a:chOff x="1115616" y="1196752"/>
            <a:chExt cx="360040" cy="2304256"/>
          </a:xfrm>
        </p:grpSpPr>
        <p:sp>
          <p:nvSpPr>
            <p:cNvPr id="26" name="Rectangle 25"/>
            <p:cNvSpPr/>
            <p:nvPr/>
          </p:nvSpPr>
          <p:spPr>
            <a:xfrm>
              <a:off x="1187624" y="1556792"/>
              <a:ext cx="216024" cy="19442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1115616" y="1196752"/>
              <a:ext cx="360040" cy="64807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/>
          <p:cNvGrpSpPr>
            <a:grpSpLocks noChangeAspect="1"/>
          </p:cNvGrpSpPr>
          <p:nvPr/>
        </p:nvGrpSpPr>
        <p:grpSpPr>
          <a:xfrm flipV="1">
            <a:off x="7308304" y="2276872"/>
            <a:ext cx="360040" cy="1800000"/>
            <a:chOff x="1115616" y="1196752"/>
            <a:chExt cx="360040" cy="2304256"/>
          </a:xfrm>
        </p:grpSpPr>
        <p:sp>
          <p:nvSpPr>
            <p:cNvPr id="29" name="Rectangle 28"/>
            <p:cNvSpPr/>
            <p:nvPr/>
          </p:nvSpPr>
          <p:spPr>
            <a:xfrm>
              <a:off x="1187624" y="1556792"/>
              <a:ext cx="216024" cy="19442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/>
            <p:cNvSpPr/>
            <p:nvPr/>
          </p:nvSpPr>
          <p:spPr>
            <a:xfrm>
              <a:off x="1115616" y="1196752"/>
              <a:ext cx="360040" cy="64807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4" name="Group 33"/>
          <p:cNvGrpSpPr>
            <a:grpSpLocks noChangeAspect="1"/>
          </p:cNvGrpSpPr>
          <p:nvPr/>
        </p:nvGrpSpPr>
        <p:grpSpPr>
          <a:xfrm rot="5400000" flipH="1">
            <a:off x="6660132" y="1124844"/>
            <a:ext cx="360040" cy="1800000"/>
            <a:chOff x="1115616" y="1196752"/>
            <a:chExt cx="360040" cy="2304256"/>
          </a:xfrm>
        </p:grpSpPr>
        <p:sp>
          <p:nvSpPr>
            <p:cNvPr id="35" name="Rectangle 34"/>
            <p:cNvSpPr/>
            <p:nvPr/>
          </p:nvSpPr>
          <p:spPr>
            <a:xfrm>
              <a:off x="1187624" y="1556792"/>
              <a:ext cx="216024" cy="19442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/>
            <p:cNvSpPr/>
            <p:nvPr/>
          </p:nvSpPr>
          <p:spPr>
            <a:xfrm>
              <a:off x="1115616" y="1196752"/>
              <a:ext cx="360040" cy="64807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7" name="Group 36"/>
          <p:cNvGrpSpPr>
            <a:grpSpLocks noChangeAspect="1"/>
          </p:cNvGrpSpPr>
          <p:nvPr/>
        </p:nvGrpSpPr>
        <p:grpSpPr>
          <a:xfrm rot="16200000">
            <a:off x="6444108" y="3429100"/>
            <a:ext cx="360040" cy="1800000"/>
            <a:chOff x="1115616" y="1196752"/>
            <a:chExt cx="360040" cy="2304256"/>
          </a:xfrm>
        </p:grpSpPr>
        <p:sp>
          <p:nvSpPr>
            <p:cNvPr id="38" name="Rectangle 37"/>
            <p:cNvSpPr/>
            <p:nvPr/>
          </p:nvSpPr>
          <p:spPr>
            <a:xfrm>
              <a:off x="1187624" y="1556792"/>
              <a:ext cx="216024" cy="19442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1115616" y="1196752"/>
              <a:ext cx="360040" cy="64807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514355" y="5085184"/>
            <a:ext cx="82278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How many in the next one?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7290" y="1571612"/>
            <a:ext cx="671517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Last one:</a:t>
            </a:r>
            <a:endParaRPr lang="en-US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714348" y="1785926"/>
            <a:ext cx="2940198" cy="1608760"/>
            <a:chOff x="928662" y="1071546"/>
            <a:chExt cx="2940198" cy="1608760"/>
          </a:xfrm>
        </p:grpSpPr>
        <p:sp>
          <p:nvSpPr>
            <p:cNvPr id="2" name="Rectangle 1"/>
            <p:cNvSpPr/>
            <p:nvPr/>
          </p:nvSpPr>
          <p:spPr>
            <a:xfrm>
              <a:off x="1643042" y="1071546"/>
              <a:ext cx="1440000" cy="18000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Rectangle 2"/>
            <p:cNvSpPr/>
            <p:nvPr/>
          </p:nvSpPr>
          <p:spPr>
            <a:xfrm>
              <a:off x="928662" y="2500306"/>
              <a:ext cx="1440000" cy="18000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428860" y="2500306"/>
              <a:ext cx="1440000" cy="18000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 rot="3600000">
              <a:off x="2861183" y="1721523"/>
              <a:ext cx="1440000" cy="18000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 rot="18000000" flipH="1">
              <a:off x="432290" y="1721522"/>
              <a:ext cx="1440000" cy="18000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214678" y="1785926"/>
            <a:ext cx="2940198" cy="1608760"/>
            <a:chOff x="4572000" y="1142984"/>
            <a:chExt cx="2940198" cy="1608760"/>
          </a:xfrm>
        </p:grpSpPr>
        <p:sp>
          <p:nvSpPr>
            <p:cNvPr id="9" name="Rectangle 8"/>
            <p:cNvSpPr/>
            <p:nvPr/>
          </p:nvSpPr>
          <p:spPr>
            <a:xfrm flipV="1">
              <a:off x="5286380" y="2571744"/>
              <a:ext cx="1440000" cy="18000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4572000" y="1142984"/>
              <a:ext cx="1440000" cy="18000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 flipV="1">
              <a:off x="6072198" y="1142984"/>
              <a:ext cx="1440000" cy="18000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 rot="18000000" flipV="1">
              <a:off x="6504521" y="1921767"/>
              <a:ext cx="1440000" cy="18000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715008" y="1785926"/>
            <a:ext cx="2940198" cy="1608760"/>
            <a:chOff x="1714480" y="4000504"/>
            <a:chExt cx="2940198" cy="1608760"/>
          </a:xfrm>
        </p:grpSpPr>
        <p:sp>
          <p:nvSpPr>
            <p:cNvPr id="15" name="Rectangle 14"/>
            <p:cNvSpPr/>
            <p:nvPr/>
          </p:nvSpPr>
          <p:spPr>
            <a:xfrm>
              <a:off x="2428860" y="4000504"/>
              <a:ext cx="1440000" cy="18000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714480" y="5429264"/>
              <a:ext cx="1440000" cy="18000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214678" y="5429264"/>
              <a:ext cx="1440000" cy="18000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 rot="3600000">
              <a:off x="3647001" y="4650481"/>
              <a:ext cx="1440000" cy="18000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1142976" y="4429132"/>
            <a:ext cx="700092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How many matches in the next pattern?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642918"/>
            <a:ext cx="792961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How many matches in pattern number 5?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7224" y="2500306"/>
            <a:ext cx="792961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Which pattern number has 37 matches?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4348" y="4357694"/>
            <a:ext cx="792961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How many matches in pattern p?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5852" y="928670"/>
            <a:ext cx="671517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Now make up some of your own.</a:t>
            </a:r>
            <a:endParaRPr lang="en-US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5720" y="3071810"/>
            <a:ext cx="857256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Work with a partner, and find functions for your patterns.</a:t>
            </a:r>
            <a:endParaRPr lang="en-US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4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4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>
            <a:grpSpLocks noChangeAspect="1"/>
          </p:cNvGrpSpPr>
          <p:nvPr/>
        </p:nvGrpSpPr>
        <p:grpSpPr>
          <a:xfrm rot="16200000">
            <a:off x="7380212" y="3501108"/>
            <a:ext cx="360040" cy="1800000"/>
            <a:chOff x="1115616" y="1196752"/>
            <a:chExt cx="360040" cy="2304256"/>
          </a:xfrm>
        </p:grpSpPr>
        <p:sp>
          <p:nvSpPr>
            <p:cNvPr id="30" name="Rectangle 29"/>
            <p:cNvSpPr/>
            <p:nvPr/>
          </p:nvSpPr>
          <p:spPr>
            <a:xfrm>
              <a:off x="1187624" y="1556792"/>
              <a:ext cx="216024" cy="19442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Oval 30"/>
            <p:cNvSpPr/>
            <p:nvPr/>
          </p:nvSpPr>
          <p:spPr>
            <a:xfrm>
              <a:off x="1115616" y="1196752"/>
              <a:ext cx="360040" cy="64807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" name="Group 32"/>
          <p:cNvGrpSpPr>
            <a:grpSpLocks noChangeAspect="1"/>
          </p:cNvGrpSpPr>
          <p:nvPr/>
        </p:nvGrpSpPr>
        <p:grpSpPr>
          <a:xfrm rot="5400000" flipH="1">
            <a:off x="7452220" y="1196852"/>
            <a:ext cx="360040" cy="1800000"/>
            <a:chOff x="1115616" y="1196752"/>
            <a:chExt cx="360040" cy="2304256"/>
          </a:xfrm>
        </p:grpSpPr>
        <p:sp>
          <p:nvSpPr>
            <p:cNvPr id="34" name="Rectangle 33"/>
            <p:cNvSpPr/>
            <p:nvPr/>
          </p:nvSpPr>
          <p:spPr>
            <a:xfrm>
              <a:off x="1187624" y="1556792"/>
              <a:ext cx="216024" cy="19442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34"/>
            <p:cNvSpPr/>
            <p:nvPr/>
          </p:nvSpPr>
          <p:spPr>
            <a:xfrm>
              <a:off x="1115616" y="1196752"/>
              <a:ext cx="360040" cy="64807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6" name="Group 35"/>
          <p:cNvGrpSpPr>
            <a:grpSpLocks noChangeAspect="1"/>
          </p:cNvGrpSpPr>
          <p:nvPr/>
        </p:nvGrpSpPr>
        <p:grpSpPr>
          <a:xfrm flipV="1">
            <a:off x="8172400" y="2348880"/>
            <a:ext cx="360040" cy="1800000"/>
            <a:chOff x="1115616" y="1196752"/>
            <a:chExt cx="360040" cy="2304256"/>
          </a:xfrm>
        </p:grpSpPr>
        <p:sp>
          <p:nvSpPr>
            <p:cNvPr id="37" name="Rectangle 36"/>
            <p:cNvSpPr/>
            <p:nvPr/>
          </p:nvSpPr>
          <p:spPr>
            <a:xfrm>
              <a:off x="1187624" y="1556792"/>
              <a:ext cx="216024" cy="19442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/>
            <p:cNvSpPr/>
            <p:nvPr/>
          </p:nvSpPr>
          <p:spPr>
            <a:xfrm>
              <a:off x="1115616" y="1196752"/>
              <a:ext cx="360040" cy="64807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67544" y="1916832"/>
            <a:ext cx="6120480" cy="2664296"/>
            <a:chOff x="467544" y="1916832"/>
            <a:chExt cx="6120480" cy="2664296"/>
          </a:xfrm>
        </p:grpSpPr>
        <p:grpSp>
          <p:nvGrpSpPr>
            <p:cNvPr id="2" name="Group 1"/>
            <p:cNvGrpSpPr>
              <a:grpSpLocks noChangeAspect="1"/>
            </p:cNvGrpSpPr>
            <p:nvPr/>
          </p:nvGrpSpPr>
          <p:grpSpPr>
            <a:xfrm>
              <a:off x="539552" y="2276872"/>
              <a:ext cx="360040" cy="1800000"/>
              <a:chOff x="1115616" y="1196752"/>
              <a:chExt cx="360040" cy="2304256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" name="Group 4"/>
            <p:cNvGrpSpPr>
              <a:grpSpLocks noChangeAspect="1"/>
            </p:cNvGrpSpPr>
            <p:nvPr/>
          </p:nvGrpSpPr>
          <p:grpSpPr>
            <a:xfrm rot="16200000">
              <a:off x="1187524" y="3501108"/>
              <a:ext cx="360040" cy="1800000"/>
              <a:chOff x="1115616" y="1196752"/>
              <a:chExt cx="360040" cy="2304256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" name="Group 7"/>
            <p:cNvGrpSpPr>
              <a:grpSpLocks noChangeAspect="1"/>
            </p:cNvGrpSpPr>
            <p:nvPr/>
          </p:nvGrpSpPr>
          <p:grpSpPr>
            <a:xfrm rot="5400000" flipH="1">
              <a:off x="1547564" y="1196852"/>
              <a:ext cx="360040" cy="1800000"/>
              <a:chOff x="1115616" y="1196752"/>
              <a:chExt cx="360040" cy="2304256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 flipV="1">
              <a:off x="2267744" y="2348880"/>
              <a:ext cx="360040" cy="1800000"/>
              <a:chOff x="1115616" y="1196752"/>
              <a:chExt cx="360040" cy="2304256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4" name="Group 13"/>
            <p:cNvGrpSpPr>
              <a:grpSpLocks noChangeAspect="1"/>
            </p:cNvGrpSpPr>
            <p:nvPr/>
          </p:nvGrpSpPr>
          <p:grpSpPr>
            <a:xfrm rot="5400000" flipH="1">
              <a:off x="3563788" y="1196852"/>
              <a:ext cx="360040" cy="1800000"/>
              <a:chOff x="1115616" y="1196752"/>
              <a:chExt cx="360040" cy="2304256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7" name="Group 16"/>
            <p:cNvGrpSpPr>
              <a:grpSpLocks noChangeAspect="1"/>
            </p:cNvGrpSpPr>
            <p:nvPr/>
          </p:nvGrpSpPr>
          <p:grpSpPr>
            <a:xfrm rot="16200000">
              <a:off x="3347764" y="3501108"/>
              <a:ext cx="360040" cy="1800000"/>
              <a:chOff x="1115616" y="1196752"/>
              <a:chExt cx="360040" cy="2304256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0" name="Group 19"/>
            <p:cNvGrpSpPr>
              <a:grpSpLocks noChangeAspect="1"/>
            </p:cNvGrpSpPr>
            <p:nvPr/>
          </p:nvGrpSpPr>
          <p:grpSpPr>
            <a:xfrm flipV="1">
              <a:off x="4211960" y="2348880"/>
              <a:ext cx="360040" cy="1800000"/>
              <a:chOff x="1115616" y="1196752"/>
              <a:chExt cx="360040" cy="2304256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3" name="Group 22"/>
            <p:cNvGrpSpPr>
              <a:grpSpLocks noChangeAspect="1"/>
            </p:cNvGrpSpPr>
            <p:nvPr/>
          </p:nvGrpSpPr>
          <p:grpSpPr>
            <a:xfrm flipV="1">
              <a:off x="6156176" y="2348880"/>
              <a:ext cx="360040" cy="1800000"/>
              <a:chOff x="1115616" y="1196752"/>
              <a:chExt cx="360040" cy="2304256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6" name="Group 25"/>
            <p:cNvGrpSpPr>
              <a:grpSpLocks noChangeAspect="1"/>
            </p:cNvGrpSpPr>
            <p:nvPr/>
          </p:nvGrpSpPr>
          <p:grpSpPr>
            <a:xfrm rot="5400000" flipH="1">
              <a:off x="5508004" y="1196852"/>
              <a:ext cx="360040" cy="1800000"/>
              <a:chOff x="1115616" y="1196752"/>
              <a:chExt cx="360040" cy="2304256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2" name="Group 41"/>
            <p:cNvGrpSpPr>
              <a:grpSpLocks noChangeAspect="1"/>
            </p:cNvGrpSpPr>
            <p:nvPr/>
          </p:nvGrpSpPr>
          <p:grpSpPr>
            <a:xfrm rot="16200000">
              <a:off x="5363988" y="3501108"/>
              <a:ext cx="360040" cy="1800000"/>
              <a:chOff x="1115616" y="1196752"/>
              <a:chExt cx="360040" cy="2304256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71600" y="692696"/>
          <a:ext cx="7012096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954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/>
                        <a:t>Pattern</a:t>
                      </a:r>
                      <a:r>
                        <a:rPr lang="en-GB" sz="3600" baseline="0" dirty="0" smtClean="0"/>
                        <a:t>  number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2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5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6</a:t>
                      </a:r>
                      <a:endParaRPr lang="en-GB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/>
                        <a:t>Matches</a:t>
                      </a:r>
                      <a:r>
                        <a:rPr lang="en-GB" sz="3600" baseline="0" dirty="0" smtClean="0"/>
                        <a:t> used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1331640" y="3429000"/>
            <a:ext cx="2160240" cy="2664296"/>
            <a:chOff x="1331640" y="3429000"/>
            <a:chExt cx="2160240" cy="2664296"/>
          </a:xfrm>
        </p:grpSpPr>
        <p:grpSp>
          <p:nvGrpSpPr>
            <p:cNvPr id="3" name="Group 2"/>
            <p:cNvGrpSpPr>
              <a:grpSpLocks noChangeAspect="1"/>
            </p:cNvGrpSpPr>
            <p:nvPr/>
          </p:nvGrpSpPr>
          <p:grpSpPr>
            <a:xfrm>
              <a:off x="1403648" y="3789040"/>
              <a:ext cx="360040" cy="1800000"/>
              <a:chOff x="1115616" y="1196752"/>
              <a:chExt cx="360040" cy="2304256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 rot="16200000">
              <a:off x="2051620" y="5013276"/>
              <a:ext cx="360040" cy="1800000"/>
              <a:chOff x="1115616" y="1196752"/>
              <a:chExt cx="360040" cy="2304256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" name="Group 8"/>
            <p:cNvGrpSpPr>
              <a:grpSpLocks noChangeAspect="1"/>
            </p:cNvGrpSpPr>
            <p:nvPr/>
          </p:nvGrpSpPr>
          <p:grpSpPr>
            <a:xfrm rot="5400000" flipH="1">
              <a:off x="2411660" y="2709020"/>
              <a:ext cx="360040" cy="1800000"/>
              <a:chOff x="1115616" y="1196752"/>
              <a:chExt cx="360040" cy="230425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2" name="Group 11"/>
            <p:cNvGrpSpPr>
              <a:grpSpLocks noChangeAspect="1"/>
            </p:cNvGrpSpPr>
            <p:nvPr/>
          </p:nvGrpSpPr>
          <p:grpSpPr>
            <a:xfrm flipV="1">
              <a:off x="3131840" y="3861048"/>
              <a:ext cx="360040" cy="1800000"/>
              <a:chOff x="1115616" y="1196752"/>
              <a:chExt cx="360040" cy="2304256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71600" y="620688"/>
          <a:ext cx="7012096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954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/>
                        <a:t>Pattern</a:t>
                      </a:r>
                      <a:r>
                        <a:rPr lang="en-GB" sz="3600" baseline="0" dirty="0" smtClean="0"/>
                        <a:t>  number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2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5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6</a:t>
                      </a:r>
                      <a:endParaRPr lang="en-GB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/>
                        <a:t>Matches</a:t>
                      </a:r>
                      <a:r>
                        <a:rPr lang="en-GB" sz="3600" baseline="0" dirty="0" smtClean="0"/>
                        <a:t> used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7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1475656" y="3501008"/>
            <a:ext cx="4176264" cy="2664296"/>
            <a:chOff x="1475656" y="3501008"/>
            <a:chExt cx="4176264" cy="2664296"/>
          </a:xfrm>
        </p:grpSpPr>
        <p:grpSp>
          <p:nvGrpSpPr>
            <p:cNvPr id="3" name="Group 2"/>
            <p:cNvGrpSpPr>
              <a:grpSpLocks noChangeAspect="1"/>
            </p:cNvGrpSpPr>
            <p:nvPr/>
          </p:nvGrpSpPr>
          <p:grpSpPr>
            <a:xfrm>
              <a:off x="1547664" y="3861048"/>
              <a:ext cx="360040" cy="1800000"/>
              <a:chOff x="1115616" y="1196752"/>
              <a:chExt cx="360040" cy="2304256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 rot="16200000">
              <a:off x="2195636" y="5085284"/>
              <a:ext cx="360040" cy="1800000"/>
              <a:chOff x="1115616" y="1196752"/>
              <a:chExt cx="360040" cy="2304256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" name="Group 8"/>
            <p:cNvGrpSpPr>
              <a:grpSpLocks noChangeAspect="1"/>
            </p:cNvGrpSpPr>
            <p:nvPr/>
          </p:nvGrpSpPr>
          <p:grpSpPr>
            <a:xfrm rot="5400000" flipH="1">
              <a:off x="2555676" y="2781028"/>
              <a:ext cx="360040" cy="1800000"/>
              <a:chOff x="1115616" y="1196752"/>
              <a:chExt cx="360040" cy="230425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2" name="Group 11"/>
            <p:cNvGrpSpPr>
              <a:grpSpLocks noChangeAspect="1"/>
            </p:cNvGrpSpPr>
            <p:nvPr/>
          </p:nvGrpSpPr>
          <p:grpSpPr>
            <a:xfrm flipV="1">
              <a:off x="3275856" y="3933056"/>
              <a:ext cx="360040" cy="1800000"/>
              <a:chOff x="1115616" y="1196752"/>
              <a:chExt cx="360040" cy="2304256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5" name="Group 14"/>
            <p:cNvGrpSpPr>
              <a:grpSpLocks noChangeAspect="1"/>
            </p:cNvGrpSpPr>
            <p:nvPr/>
          </p:nvGrpSpPr>
          <p:grpSpPr>
            <a:xfrm rot="5400000" flipH="1">
              <a:off x="4571900" y="2781028"/>
              <a:ext cx="360040" cy="1800000"/>
              <a:chOff x="1115616" y="1196752"/>
              <a:chExt cx="360040" cy="2304256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8" name="Group 17"/>
            <p:cNvGrpSpPr>
              <a:grpSpLocks noChangeAspect="1"/>
            </p:cNvGrpSpPr>
            <p:nvPr/>
          </p:nvGrpSpPr>
          <p:grpSpPr>
            <a:xfrm rot="16200000">
              <a:off x="4355876" y="5085284"/>
              <a:ext cx="360040" cy="1800000"/>
              <a:chOff x="1115616" y="1196752"/>
              <a:chExt cx="360040" cy="2304256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1" name="Group 20"/>
            <p:cNvGrpSpPr>
              <a:grpSpLocks noChangeAspect="1"/>
            </p:cNvGrpSpPr>
            <p:nvPr/>
          </p:nvGrpSpPr>
          <p:grpSpPr>
            <a:xfrm flipV="1">
              <a:off x="5220072" y="3933056"/>
              <a:ext cx="360040" cy="1800000"/>
              <a:chOff x="1115616" y="1196752"/>
              <a:chExt cx="360040" cy="2304256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043608" y="692696"/>
          <a:ext cx="7012096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954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/>
                        <a:t>Pattern</a:t>
                      </a:r>
                      <a:r>
                        <a:rPr lang="en-GB" sz="3600" baseline="0" dirty="0" smtClean="0"/>
                        <a:t>  number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2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5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6</a:t>
                      </a:r>
                      <a:endParaRPr lang="en-GB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/>
                        <a:t>Matches</a:t>
                      </a:r>
                      <a:r>
                        <a:rPr lang="en-GB" sz="3600" baseline="0" dirty="0" smtClean="0"/>
                        <a:t> used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7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10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1403648" y="3573016"/>
            <a:ext cx="6120480" cy="2664296"/>
            <a:chOff x="1403648" y="3573016"/>
            <a:chExt cx="6120480" cy="2664296"/>
          </a:xfrm>
        </p:grpSpPr>
        <p:grpSp>
          <p:nvGrpSpPr>
            <p:cNvPr id="3" name="Group 2"/>
            <p:cNvGrpSpPr>
              <a:grpSpLocks noChangeAspect="1"/>
            </p:cNvGrpSpPr>
            <p:nvPr/>
          </p:nvGrpSpPr>
          <p:grpSpPr>
            <a:xfrm>
              <a:off x="1475656" y="3933056"/>
              <a:ext cx="360040" cy="1800000"/>
              <a:chOff x="1115616" y="1196752"/>
              <a:chExt cx="360040" cy="2304256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 rot="16200000">
              <a:off x="2123628" y="5157292"/>
              <a:ext cx="360040" cy="1800000"/>
              <a:chOff x="1115616" y="1196752"/>
              <a:chExt cx="360040" cy="2304256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" name="Group 8"/>
            <p:cNvGrpSpPr>
              <a:grpSpLocks noChangeAspect="1"/>
            </p:cNvGrpSpPr>
            <p:nvPr/>
          </p:nvGrpSpPr>
          <p:grpSpPr>
            <a:xfrm rot="5400000" flipH="1">
              <a:off x="2483668" y="2853036"/>
              <a:ext cx="360040" cy="1800000"/>
              <a:chOff x="1115616" y="1196752"/>
              <a:chExt cx="360040" cy="230425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2" name="Group 11"/>
            <p:cNvGrpSpPr>
              <a:grpSpLocks noChangeAspect="1"/>
            </p:cNvGrpSpPr>
            <p:nvPr/>
          </p:nvGrpSpPr>
          <p:grpSpPr>
            <a:xfrm flipV="1">
              <a:off x="3203848" y="4005064"/>
              <a:ext cx="360040" cy="1800000"/>
              <a:chOff x="1115616" y="1196752"/>
              <a:chExt cx="360040" cy="2304256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5" name="Group 14"/>
            <p:cNvGrpSpPr>
              <a:grpSpLocks noChangeAspect="1"/>
            </p:cNvGrpSpPr>
            <p:nvPr/>
          </p:nvGrpSpPr>
          <p:grpSpPr>
            <a:xfrm rot="5400000" flipH="1">
              <a:off x="4499892" y="2853036"/>
              <a:ext cx="360040" cy="1800000"/>
              <a:chOff x="1115616" y="1196752"/>
              <a:chExt cx="360040" cy="2304256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8" name="Group 17"/>
            <p:cNvGrpSpPr>
              <a:grpSpLocks noChangeAspect="1"/>
            </p:cNvGrpSpPr>
            <p:nvPr/>
          </p:nvGrpSpPr>
          <p:grpSpPr>
            <a:xfrm rot="16200000">
              <a:off x="4283868" y="5157292"/>
              <a:ext cx="360040" cy="1800000"/>
              <a:chOff x="1115616" y="1196752"/>
              <a:chExt cx="360040" cy="2304256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1" name="Group 20"/>
            <p:cNvGrpSpPr>
              <a:grpSpLocks noChangeAspect="1"/>
            </p:cNvGrpSpPr>
            <p:nvPr/>
          </p:nvGrpSpPr>
          <p:grpSpPr>
            <a:xfrm flipV="1">
              <a:off x="5148064" y="4005064"/>
              <a:ext cx="360040" cy="1800000"/>
              <a:chOff x="1115616" y="1196752"/>
              <a:chExt cx="360040" cy="2304256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4" name="Group 23"/>
            <p:cNvGrpSpPr>
              <a:grpSpLocks noChangeAspect="1"/>
            </p:cNvGrpSpPr>
            <p:nvPr/>
          </p:nvGrpSpPr>
          <p:grpSpPr>
            <a:xfrm flipV="1">
              <a:off x="7092280" y="4005064"/>
              <a:ext cx="360040" cy="1800000"/>
              <a:chOff x="1115616" y="1196752"/>
              <a:chExt cx="360040" cy="2304256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7" name="Group 26"/>
            <p:cNvGrpSpPr>
              <a:grpSpLocks noChangeAspect="1"/>
            </p:cNvGrpSpPr>
            <p:nvPr/>
          </p:nvGrpSpPr>
          <p:grpSpPr>
            <a:xfrm rot="5400000" flipH="1">
              <a:off x="6444108" y="2853036"/>
              <a:ext cx="360040" cy="1800000"/>
              <a:chOff x="1115616" y="1196752"/>
              <a:chExt cx="360040" cy="2304256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0" name="Group 29"/>
            <p:cNvGrpSpPr>
              <a:grpSpLocks noChangeAspect="1"/>
            </p:cNvGrpSpPr>
            <p:nvPr/>
          </p:nvGrpSpPr>
          <p:grpSpPr>
            <a:xfrm rot="16200000">
              <a:off x="6228084" y="5157292"/>
              <a:ext cx="360040" cy="1800000"/>
              <a:chOff x="1115616" y="1196752"/>
              <a:chExt cx="360040" cy="2304256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71600" y="692696"/>
          <a:ext cx="7012096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954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/>
                        <a:t>Pattern</a:t>
                      </a:r>
                      <a:r>
                        <a:rPr lang="en-GB" sz="3600" baseline="0" dirty="0" smtClean="0"/>
                        <a:t>  number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2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5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6</a:t>
                      </a:r>
                      <a:endParaRPr lang="en-GB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/>
                        <a:t>Matches</a:t>
                      </a:r>
                      <a:r>
                        <a:rPr lang="en-GB" sz="3600" baseline="0" dirty="0" smtClean="0"/>
                        <a:t> used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7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10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13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3" name="Group 42"/>
          <p:cNvGrpSpPr/>
          <p:nvPr/>
        </p:nvGrpSpPr>
        <p:grpSpPr>
          <a:xfrm>
            <a:off x="395536" y="3501008"/>
            <a:ext cx="8064896" cy="2664296"/>
            <a:chOff x="395536" y="3356992"/>
            <a:chExt cx="8064896" cy="2664296"/>
          </a:xfrm>
        </p:grpSpPr>
        <p:grpSp>
          <p:nvGrpSpPr>
            <p:cNvPr id="3" name="Group 2"/>
            <p:cNvGrpSpPr>
              <a:grpSpLocks noChangeAspect="1"/>
            </p:cNvGrpSpPr>
            <p:nvPr/>
          </p:nvGrpSpPr>
          <p:grpSpPr>
            <a:xfrm rot="16200000">
              <a:off x="7308204" y="4941268"/>
              <a:ext cx="360040" cy="1800000"/>
              <a:chOff x="1115616" y="1196752"/>
              <a:chExt cx="360040" cy="2304256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 rot="5400000" flipH="1">
              <a:off x="7380212" y="2637012"/>
              <a:ext cx="360040" cy="1800000"/>
              <a:chOff x="1115616" y="1196752"/>
              <a:chExt cx="360040" cy="2304256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" name="Group 8"/>
            <p:cNvGrpSpPr>
              <a:grpSpLocks noChangeAspect="1"/>
            </p:cNvGrpSpPr>
            <p:nvPr/>
          </p:nvGrpSpPr>
          <p:grpSpPr>
            <a:xfrm flipV="1">
              <a:off x="8100392" y="3789040"/>
              <a:ext cx="360040" cy="1800000"/>
              <a:chOff x="1115616" y="1196752"/>
              <a:chExt cx="360040" cy="230425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187624" y="1556792"/>
                <a:ext cx="216024" cy="19442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115616" y="1196752"/>
                <a:ext cx="360040" cy="64807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95536" y="3356992"/>
              <a:ext cx="6120480" cy="2664296"/>
              <a:chOff x="467544" y="1916832"/>
              <a:chExt cx="6120480" cy="2664296"/>
            </a:xfrm>
          </p:grpSpPr>
          <p:grpSp>
            <p:nvGrpSpPr>
              <p:cNvPr id="13" name="Group 1"/>
              <p:cNvGrpSpPr>
                <a:grpSpLocks noChangeAspect="1"/>
              </p:cNvGrpSpPr>
              <p:nvPr/>
            </p:nvGrpSpPr>
            <p:grpSpPr>
              <a:xfrm>
                <a:off x="539552" y="2276872"/>
                <a:ext cx="360040" cy="1800000"/>
                <a:chOff x="1115616" y="1196752"/>
                <a:chExt cx="360040" cy="2304256"/>
              </a:xfrm>
            </p:grpSpPr>
            <p:sp>
              <p:nvSpPr>
                <p:cNvPr id="41" name="Rectangle 2"/>
                <p:cNvSpPr/>
                <p:nvPr/>
              </p:nvSpPr>
              <p:spPr>
                <a:xfrm>
                  <a:off x="1187624" y="1556792"/>
                  <a:ext cx="216024" cy="194421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" name="Oval 3"/>
                <p:cNvSpPr/>
                <p:nvPr/>
              </p:nvSpPr>
              <p:spPr>
                <a:xfrm>
                  <a:off x="1115616" y="1196752"/>
                  <a:ext cx="360040" cy="64807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" name="Group 4"/>
              <p:cNvGrpSpPr>
                <a:grpSpLocks noChangeAspect="1"/>
              </p:cNvGrpSpPr>
              <p:nvPr/>
            </p:nvGrpSpPr>
            <p:grpSpPr>
              <a:xfrm rot="16200000">
                <a:off x="1187524" y="3501108"/>
                <a:ext cx="360040" cy="1800000"/>
                <a:chOff x="1115616" y="1196752"/>
                <a:chExt cx="360040" cy="2304256"/>
              </a:xfrm>
            </p:grpSpPr>
            <p:sp>
              <p:nvSpPr>
                <p:cNvPr id="39" name="Rectangle 5"/>
                <p:cNvSpPr/>
                <p:nvPr/>
              </p:nvSpPr>
              <p:spPr>
                <a:xfrm>
                  <a:off x="1187624" y="1556792"/>
                  <a:ext cx="216024" cy="194421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" name="Oval 6"/>
                <p:cNvSpPr/>
                <p:nvPr/>
              </p:nvSpPr>
              <p:spPr>
                <a:xfrm>
                  <a:off x="1115616" y="1196752"/>
                  <a:ext cx="360040" cy="64807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" name="Group 7"/>
              <p:cNvGrpSpPr>
                <a:grpSpLocks noChangeAspect="1"/>
              </p:cNvGrpSpPr>
              <p:nvPr/>
            </p:nvGrpSpPr>
            <p:grpSpPr>
              <a:xfrm rot="5400000" flipH="1">
                <a:off x="1547564" y="1196852"/>
                <a:ext cx="360040" cy="1800000"/>
                <a:chOff x="1115616" y="1196752"/>
                <a:chExt cx="360040" cy="2304256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1187624" y="1556792"/>
                  <a:ext cx="216024" cy="194421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1115616" y="1196752"/>
                  <a:ext cx="360040" cy="64807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" name="Group 10"/>
              <p:cNvGrpSpPr>
                <a:grpSpLocks noChangeAspect="1"/>
              </p:cNvGrpSpPr>
              <p:nvPr/>
            </p:nvGrpSpPr>
            <p:grpSpPr>
              <a:xfrm flipV="1">
                <a:off x="2267744" y="2348880"/>
                <a:ext cx="360040" cy="1800000"/>
                <a:chOff x="1115616" y="1196752"/>
                <a:chExt cx="360040" cy="2304256"/>
              </a:xfrm>
            </p:grpSpPr>
            <p:sp>
              <p:nvSpPr>
                <p:cNvPr id="35" name="Rectangle 11"/>
                <p:cNvSpPr/>
                <p:nvPr/>
              </p:nvSpPr>
              <p:spPr>
                <a:xfrm>
                  <a:off x="1187624" y="1556792"/>
                  <a:ext cx="216024" cy="194421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" name="Oval 12"/>
                <p:cNvSpPr/>
                <p:nvPr/>
              </p:nvSpPr>
              <p:spPr>
                <a:xfrm>
                  <a:off x="1115616" y="1196752"/>
                  <a:ext cx="360040" cy="64807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" name="Group 13"/>
              <p:cNvGrpSpPr>
                <a:grpSpLocks noChangeAspect="1"/>
              </p:cNvGrpSpPr>
              <p:nvPr/>
            </p:nvGrpSpPr>
            <p:grpSpPr>
              <a:xfrm rot="5400000" flipH="1">
                <a:off x="3563788" y="1196852"/>
                <a:ext cx="360040" cy="1800000"/>
                <a:chOff x="1115616" y="1196752"/>
                <a:chExt cx="360040" cy="2304256"/>
              </a:xfrm>
            </p:grpSpPr>
            <p:sp>
              <p:nvSpPr>
                <p:cNvPr id="33" name="Rectangle 14"/>
                <p:cNvSpPr/>
                <p:nvPr/>
              </p:nvSpPr>
              <p:spPr>
                <a:xfrm>
                  <a:off x="1187624" y="1556792"/>
                  <a:ext cx="216024" cy="194421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" name="Oval 15"/>
                <p:cNvSpPr/>
                <p:nvPr/>
              </p:nvSpPr>
              <p:spPr>
                <a:xfrm>
                  <a:off x="1115616" y="1196752"/>
                  <a:ext cx="360040" cy="64807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8" name="Group 17"/>
              <p:cNvGrpSpPr>
                <a:grpSpLocks noChangeAspect="1"/>
              </p:cNvGrpSpPr>
              <p:nvPr/>
            </p:nvGrpSpPr>
            <p:grpSpPr>
              <a:xfrm rot="16200000">
                <a:off x="3347764" y="3501108"/>
                <a:ext cx="360040" cy="1800000"/>
                <a:chOff x="1115616" y="1196752"/>
                <a:chExt cx="360040" cy="2304256"/>
              </a:xfrm>
            </p:grpSpPr>
            <p:sp>
              <p:nvSpPr>
                <p:cNvPr id="31" name="Rectangle 17"/>
                <p:cNvSpPr/>
                <p:nvPr/>
              </p:nvSpPr>
              <p:spPr>
                <a:xfrm>
                  <a:off x="1187624" y="1556792"/>
                  <a:ext cx="216024" cy="194421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" name="Oval 18"/>
                <p:cNvSpPr/>
                <p:nvPr/>
              </p:nvSpPr>
              <p:spPr>
                <a:xfrm>
                  <a:off x="1115616" y="1196752"/>
                  <a:ext cx="360040" cy="64807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9" name="Group 19"/>
              <p:cNvGrpSpPr>
                <a:grpSpLocks noChangeAspect="1"/>
              </p:cNvGrpSpPr>
              <p:nvPr/>
            </p:nvGrpSpPr>
            <p:grpSpPr>
              <a:xfrm flipV="1">
                <a:off x="4211960" y="2348880"/>
                <a:ext cx="360040" cy="1800000"/>
                <a:chOff x="1115616" y="1196752"/>
                <a:chExt cx="360040" cy="2304256"/>
              </a:xfrm>
            </p:grpSpPr>
            <p:sp>
              <p:nvSpPr>
                <p:cNvPr id="29" name="Rectangle 20"/>
                <p:cNvSpPr/>
                <p:nvPr/>
              </p:nvSpPr>
              <p:spPr>
                <a:xfrm>
                  <a:off x="1187624" y="1556792"/>
                  <a:ext cx="216024" cy="194421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1115616" y="1196752"/>
                  <a:ext cx="360040" cy="64807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0" name="Group 22"/>
              <p:cNvGrpSpPr>
                <a:grpSpLocks noChangeAspect="1"/>
              </p:cNvGrpSpPr>
              <p:nvPr/>
            </p:nvGrpSpPr>
            <p:grpSpPr>
              <a:xfrm flipV="1">
                <a:off x="6156176" y="2348880"/>
                <a:ext cx="360040" cy="1800000"/>
                <a:chOff x="1115616" y="1196752"/>
                <a:chExt cx="360040" cy="2304256"/>
              </a:xfrm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1187624" y="1556792"/>
                  <a:ext cx="216024" cy="194421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1115616" y="1196752"/>
                  <a:ext cx="360040" cy="64807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1" name="Group 25"/>
              <p:cNvGrpSpPr>
                <a:grpSpLocks noChangeAspect="1"/>
              </p:cNvGrpSpPr>
              <p:nvPr/>
            </p:nvGrpSpPr>
            <p:grpSpPr>
              <a:xfrm rot="5400000" flipH="1">
                <a:off x="5508004" y="1196852"/>
                <a:ext cx="360040" cy="1800000"/>
                <a:chOff x="1115616" y="1196752"/>
                <a:chExt cx="360040" cy="2304256"/>
              </a:xfrm>
            </p:grpSpPr>
            <p:sp>
              <p:nvSpPr>
                <p:cNvPr id="25" name="Rectangle 24"/>
                <p:cNvSpPr/>
                <p:nvPr/>
              </p:nvSpPr>
              <p:spPr>
                <a:xfrm>
                  <a:off x="1187624" y="1556792"/>
                  <a:ext cx="216024" cy="194421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1115616" y="1196752"/>
                  <a:ext cx="360040" cy="64807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2" name="Group 41"/>
              <p:cNvGrpSpPr>
                <a:grpSpLocks noChangeAspect="1"/>
              </p:cNvGrpSpPr>
              <p:nvPr/>
            </p:nvGrpSpPr>
            <p:grpSpPr>
              <a:xfrm rot="16200000">
                <a:off x="5363988" y="3501108"/>
                <a:ext cx="360040" cy="1800000"/>
                <a:chOff x="1115616" y="1196752"/>
                <a:chExt cx="360040" cy="2304256"/>
              </a:xfrm>
            </p:grpSpPr>
            <p:sp>
              <p:nvSpPr>
                <p:cNvPr id="23" name="Rectangle 22"/>
                <p:cNvSpPr/>
                <p:nvPr/>
              </p:nvSpPr>
              <p:spPr>
                <a:xfrm>
                  <a:off x="1187624" y="1556792"/>
                  <a:ext cx="216024" cy="194421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1115616" y="1196752"/>
                  <a:ext cx="360040" cy="64807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71600" y="1556792"/>
          <a:ext cx="7012096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954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/>
                        <a:t>Pattern</a:t>
                      </a:r>
                      <a:r>
                        <a:rPr lang="en-GB" sz="3600" baseline="0" dirty="0" smtClean="0"/>
                        <a:t>  number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2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5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6</a:t>
                      </a:r>
                      <a:endParaRPr lang="en-GB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/>
                        <a:t>Matches</a:t>
                      </a:r>
                      <a:r>
                        <a:rPr lang="en-GB" sz="3600" baseline="0" dirty="0" smtClean="0"/>
                        <a:t> used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7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10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13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16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71600" y="1556792"/>
          <a:ext cx="7012096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954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/>
                        <a:t>Pattern</a:t>
                      </a:r>
                      <a:r>
                        <a:rPr lang="en-GB" sz="3600" baseline="0" dirty="0" smtClean="0"/>
                        <a:t>  number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2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5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6</a:t>
                      </a:r>
                      <a:endParaRPr lang="en-GB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smtClean="0"/>
                        <a:t>Matches</a:t>
                      </a:r>
                      <a:r>
                        <a:rPr lang="en-GB" sz="3600" baseline="0" dirty="0" smtClean="0"/>
                        <a:t> used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7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10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13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16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19</a:t>
                      </a:r>
                      <a:endParaRPr lang="en-GB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71600" y="4725144"/>
            <a:ext cx="6984776" cy="1200329"/>
          </a:xfrm>
          <a:prstGeom prst="rect">
            <a:avLst/>
          </a:prstGeom>
          <a:solidFill>
            <a:srgbClr val="FFFF00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How many matches in pattern number 10?</a:t>
            </a:r>
            <a:endParaRPr lang="en-GB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265</Words>
  <Application>Microsoft Office PowerPoint</Application>
  <PresentationFormat>On-screen Show (4:3)</PresentationFormat>
  <Paragraphs>106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Playing with matches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Kidderminster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Patterns</dc:title>
  <dc:creator>cbillett</dc:creator>
  <cp:lastModifiedBy> </cp:lastModifiedBy>
  <cp:revision>31</cp:revision>
  <dcterms:created xsi:type="dcterms:W3CDTF">2012-06-19T14:38:52Z</dcterms:created>
  <dcterms:modified xsi:type="dcterms:W3CDTF">2012-11-06T20:51:43Z</dcterms:modified>
</cp:coreProperties>
</file>